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59758-B78C-4B7A-9D03-E10530E341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04C71-02C4-411D-96D9-0643952A1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1E7DD-6FBF-47F0-8477-14CC9177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305E4-7B20-40FB-853C-4842624A3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E7CFC-A50F-41F8-A906-BDE75EE5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26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4FD57-0048-4614-9B7F-B58BC1D7A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2AE20-920A-4A7D-8885-F112FD3AE3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766DD-C49E-46BD-BBDE-BFF4C6F73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28BB3-08C3-46B2-BFAB-248555F8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0307C-4DAE-4ED8-ABB8-BAA1FC5BA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11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BDBE63-6D28-49DE-92E7-D290C06A89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B0186D-C4FE-4C78-A4BF-9EC65E2CF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657E8-C382-494F-A784-4936890B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D7E00-8AC6-43F0-9764-6B105CE0C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DE196-584A-43B1-82E6-7827B9E9E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64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D9AF8-74F7-435F-BF4D-057A0F49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27E75-D2EE-4875-A08D-63E33F9E1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1EB4A-6E92-4AB4-B69E-9D772625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E33F3-44E2-4E5A-BDEE-A455365D5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D6778-BA33-44BA-8461-4F8629F18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3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1B39C-153F-4F26-99B2-336BE5652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E2BC3-AF3A-4607-BF57-52D879446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71D1C-2A29-4EE4-A8C2-B055B860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3A25A-545B-4F3A-BC36-1EC5DB0D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96899-5C5E-4307-87B7-36375946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1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84687-DAB4-4DA1-B3B6-CC98B8F08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5E8AC-974D-4E8E-8DE4-479CAF58AA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E1A5A-867C-437C-AB02-242221213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57225-87CE-4076-AD34-245300DC3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57E69-F18B-4503-B0C8-D309ADFD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BF3F04-F7C8-4114-9B6E-D95B967C6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89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BF1D3-6E18-4275-89F6-3F287A8C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6E0B08-C535-40F9-9B2E-028E828AE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469AF1-FC6B-4368-B3C1-0BCA5741D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8932E-D16B-4C50-B44F-E8F2DACED4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4A6FF1-4A17-4000-BFD1-504009E8FC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3C182F-5851-4E36-96F9-43889D5FF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7368CF-A06E-482E-BB1D-9C0EC144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9AEA77-E81C-442C-BBD3-7554905ED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99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E7718-B6F5-43A1-B83D-F9A69D274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D9CB8-0CDA-45DC-8253-39FBB5123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6105C2-9E38-462E-9346-9827D9D40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73DD8-B123-4FCF-9966-8852816B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87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017BA-BACB-4178-9C13-1E449F69F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2394FB-BC6E-4D73-BF71-19B2BAA08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102D2-462B-4DE7-B112-EABE6E1EE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0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3DC15-0862-487D-8FE9-4C9590D4E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E8A3-1CA9-4A3C-B1D3-4E59CF422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B39C2-1C44-4C75-B949-A536826BB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6E103-E01C-4930-9CB7-8C2605E24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141D6-DB41-4446-B1C7-C2F1EE6E7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E391A-3E25-4713-B01A-C365B9541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65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BF12F-58E8-47A0-B444-48387EDCF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493F4F-3EC8-4C39-8B66-D52C372C1E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CDFC86-D24A-46CC-80DC-6B65E1DF2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C9B7DB-FF0E-4850-961A-F47841D6F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D0F1A-6EB2-435D-A499-92EBBF1B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507AF-676F-4334-AEC8-1BD91BA2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0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468C52-F981-4714-A4ED-DE951F380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E715D-C387-472C-9F87-5DBB608F1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E9E9A-B46A-441A-B096-6D70981A1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A4D8A-1B0B-4691-9028-EC7484C24F6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B04F5-9255-4379-A39D-2C9D0770E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16941-FE95-4D53-B93A-E1DEC9E30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89981-077B-485B-AA71-A754E50DCC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44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590050A-1F2B-436D-9CB4-B5E0CE7E7D56}"/>
              </a:ext>
            </a:extLst>
          </p:cNvPr>
          <p:cNvGrpSpPr/>
          <p:nvPr/>
        </p:nvGrpSpPr>
        <p:grpSpPr>
          <a:xfrm>
            <a:off x="2268909" y="516832"/>
            <a:ext cx="483673" cy="1656522"/>
            <a:chOff x="4333482" y="781878"/>
            <a:chExt cx="483673" cy="1656522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E4F726D-9202-42A4-80E5-CF79A13098A8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781878"/>
              <a:ext cx="0" cy="16565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F04BA62-D028-4071-A271-D498CD201619}"/>
                </a:ext>
              </a:extLst>
            </p:cNvPr>
            <p:cNvSpPr/>
            <p:nvPr/>
          </p:nvSpPr>
          <p:spPr>
            <a:xfrm>
              <a:off x="4333482" y="967409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D4DFD41-B0E5-48EE-9A31-9D24246EEEB5}"/>
                </a:ext>
              </a:extLst>
            </p:cNvPr>
            <p:cNvSpPr/>
            <p:nvPr/>
          </p:nvSpPr>
          <p:spPr>
            <a:xfrm>
              <a:off x="4572000" y="1152939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8353BC1-CDE4-436E-82AC-03D27C5029B2}"/>
                </a:ext>
              </a:extLst>
            </p:cNvPr>
            <p:cNvSpPr/>
            <p:nvPr/>
          </p:nvSpPr>
          <p:spPr>
            <a:xfrm>
              <a:off x="4333482" y="1338469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BC1EA6-5B50-45C9-A3C9-5E3DF030BA0A}"/>
                </a:ext>
              </a:extLst>
            </p:cNvPr>
            <p:cNvSpPr/>
            <p:nvPr/>
          </p:nvSpPr>
          <p:spPr>
            <a:xfrm>
              <a:off x="4572000" y="1547190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EA97B6B-C8F3-4E5B-950C-1780F1E6DF5D}"/>
                </a:ext>
              </a:extLst>
            </p:cNvPr>
            <p:cNvSpPr/>
            <p:nvPr/>
          </p:nvSpPr>
          <p:spPr>
            <a:xfrm>
              <a:off x="4340119" y="1719469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F6B2AF-01C2-454E-8A97-473C76E8729D}"/>
                </a:ext>
              </a:extLst>
            </p:cNvPr>
            <p:cNvSpPr/>
            <p:nvPr/>
          </p:nvSpPr>
          <p:spPr>
            <a:xfrm>
              <a:off x="4578637" y="1911625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52E46C1-2EE3-4089-9197-4454CEFDA22F}"/>
              </a:ext>
            </a:extLst>
          </p:cNvPr>
          <p:cNvGrpSpPr/>
          <p:nvPr/>
        </p:nvGrpSpPr>
        <p:grpSpPr>
          <a:xfrm>
            <a:off x="5682249" y="579781"/>
            <a:ext cx="483673" cy="1656522"/>
            <a:chOff x="3160664" y="662609"/>
            <a:chExt cx="483673" cy="165652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7B111FC-5A50-427C-BBBA-20D4C60D7949}"/>
                </a:ext>
              </a:extLst>
            </p:cNvPr>
            <p:cNvCxnSpPr>
              <a:cxnSpLocks/>
            </p:cNvCxnSpPr>
            <p:nvPr/>
          </p:nvCxnSpPr>
          <p:spPr>
            <a:xfrm>
              <a:off x="3399182" y="662609"/>
              <a:ext cx="0" cy="1656522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3EEC0B-E44E-40EC-B47C-2E908967007F}"/>
                </a:ext>
              </a:extLst>
            </p:cNvPr>
            <p:cNvSpPr/>
            <p:nvPr/>
          </p:nvSpPr>
          <p:spPr>
            <a:xfrm>
              <a:off x="3160664" y="848140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F339C2-0475-4EE5-8B98-C0118F362621}"/>
                </a:ext>
              </a:extLst>
            </p:cNvPr>
            <p:cNvSpPr/>
            <p:nvPr/>
          </p:nvSpPr>
          <p:spPr>
            <a:xfrm>
              <a:off x="3399182" y="1033670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E2DE471-A61E-4538-B9EE-EF4C021B0A6D}"/>
                </a:ext>
              </a:extLst>
            </p:cNvPr>
            <p:cNvSpPr/>
            <p:nvPr/>
          </p:nvSpPr>
          <p:spPr>
            <a:xfrm>
              <a:off x="3160664" y="1219200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F349D77-9F19-4F37-A90B-6856EAEDB6A0}"/>
                </a:ext>
              </a:extLst>
            </p:cNvPr>
            <p:cNvSpPr/>
            <p:nvPr/>
          </p:nvSpPr>
          <p:spPr>
            <a:xfrm>
              <a:off x="3399182" y="1427921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5939EF-8CCD-4F69-92EF-408F12489D21}"/>
                </a:ext>
              </a:extLst>
            </p:cNvPr>
            <p:cNvSpPr/>
            <p:nvPr/>
          </p:nvSpPr>
          <p:spPr>
            <a:xfrm>
              <a:off x="3167301" y="1600200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740670-698D-48DB-B566-4AA90A62A15E}"/>
                </a:ext>
              </a:extLst>
            </p:cNvPr>
            <p:cNvSpPr/>
            <p:nvPr/>
          </p:nvSpPr>
          <p:spPr>
            <a:xfrm>
              <a:off x="3405819" y="1792356"/>
              <a:ext cx="238518" cy="185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446CB5F-C11B-489D-A307-130AF9CCB0D4}"/>
              </a:ext>
            </a:extLst>
          </p:cNvPr>
          <p:cNvSpPr txBox="1"/>
          <p:nvPr/>
        </p:nvSpPr>
        <p:spPr>
          <a:xfrm>
            <a:off x="1248323" y="2631784"/>
            <a:ext cx="2995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the normal ACAD</a:t>
            </a:r>
          </a:p>
          <a:p>
            <a:r>
              <a:rPr lang="en-US" dirty="0"/>
              <a:t>Lineweight and between </a:t>
            </a:r>
          </a:p>
          <a:p>
            <a:r>
              <a:rPr lang="en-US" dirty="0"/>
              <a:t>the blocks to draw the outline</a:t>
            </a:r>
            <a:endParaRPr lang="en-GB" dirty="0"/>
          </a:p>
          <a:p>
            <a:r>
              <a:rPr lang="en-GB" dirty="0"/>
              <a:t>when redrawing plans?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F70A7D-E4FB-40FB-B78C-CEB8AD1243A1}"/>
              </a:ext>
            </a:extLst>
          </p:cNvPr>
          <p:cNvSpPr/>
          <p:nvPr/>
        </p:nvSpPr>
        <p:spPr>
          <a:xfrm>
            <a:off x="4781795" y="2608593"/>
            <a:ext cx="30995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Use the wider ACAD</a:t>
            </a:r>
          </a:p>
          <a:p>
            <a:r>
              <a:rPr lang="en-US" dirty="0"/>
              <a:t>Lineweight and between </a:t>
            </a:r>
          </a:p>
          <a:p>
            <a:r>
              <a:rPr lang="en-US" dirty="0"/>
              <a:t>the blocks to draw the outline</a:t>
            </a:r>
            <a:endParaRPr lang="en-GB" dirty="0"/>
          </a:p>
          <a:p>
            <a:r>
              <a:rPr lang="en-GB" dirty="0"/>
              <a:t>when redrawing plans?</a:t>
            </a:r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7441D4-BEC8-4D57-845E-CF22EE27F840}"/>
              </a:ext>
            </a:extLst>
          </p:cNvPr>
          <p:cNvCxnSpPr>
            <a:cxnSpLocks/>
          </p:cNvCxnSpPr>
          <p:nvPr/>
        </p:nvCxnSpPr>
        <p:spPr>
          <a:xfrm>
            <a:off x="10133982" y="579781"/>
            <a:ext cx="0" cy="1656522"/>
          </a:xfrm>
          <a:prstGeom prst="line">
            <a:avLst/>
          </a:prstGeom>
          <a:ln w="406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4F58072-947A-4C93-A581-31CF43E6E3DF}"/>
              </a:ext>
            </a:extLst>
          </p:cNvPr>
          <p:cNvSpPr/>
          <p:nvPr/>
        </p:nvSpPr>
        <p:spPr>
          <a:xfrm>
            <a:off x="9923861" y="765312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6DA9E2-3752-40CE-A77B-4B75C5457BAE}"/>
              </a:ext>
            </a:extLst>
          </p:cNvPr>
          <p:cNvSpPr/>
          <p:nvPr/>
        </p:nvSpPr>
        <p:spPr>
          <a:xfrm>
            <a:off x="10133982" y="950842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65157DB-ACC2-4DCE-94E3-E16113EBC2AE}"/>
              </a:ext>
            </a:extLst>
          </p:cNvPr>
          <p:cNvSpPr/>
          <p:nvPr/>
        </p:nvSpPr>
        <p:spPr>
          <a:xfrm>
            <a:off x="9923861" y="1136372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10A787-32DF-4194-993B-D906CB7BE074}"/>
              </a:ext>
            </a:extLst>
          </p:cNvPr>
          <p:cNvSpPr/>
          <p:nvPr/>
        </p:nvSpPr>
        <p:spPr>
          <a:xfrm>
            <a:off x="10133982" y="1345093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5E2C91B-BE79-4432-9BB9-5C4E8C3607E2}"/>
              </a:ext>
            </a:extLst>
          </p:cNvPr>
          <p:cNvSpPr/>
          <p:nvPr/>
        </p:nvSpPr>
        <p:spPr>
          <a:xfrm>
            <a:off x="9929708" y="1517372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CFB27A-780E-41D1-B4A4-084C4755DA7C}"/>
              </a:ext>
            </a:extLst>
          </p:cNvPr>
          <p:cNvSpPr/>
          <p:nvPr/>
        </p:nvSpPr>
        <p:spPr>
          <a:xfrm>
            <a:off x="10139828" y="1709528"/>
            <a:ext cx="210121" cy="185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A19290-3A27-4F47-ABF1-181978134855}"/>
              </a:ext>
            </a:extLst>
          </p:cNvPr>
          <p:cNvSpPr txBox="1"/>
          <p:nvPr/>
        </p:nvSpPr>
        <p:spPr>
          <a:xfrm>
            <a:off x="9200271" y="3038622"/>
            <a:ext cx="1551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this correct?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70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Meier</dc:creator>
  <cp:lastModifiedBy>Andre Meier</cp:lastModifiedBy>
  <cp:revision>2</cp:revision>
  <dcterms:created xsi:type="dcterms:W3CDTF">2020-04-21T05:26:37Z</dcterms:created>
  <dcterms:modified xsi:type="dcterms:W3CDTF">2020-04-21T05:38:49Z</dcterms:modified>
</cp:coreProperties>
</file>