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>
        <p:scale>
          <a:sx n="46" d="100"/>
          <a:sy n="46" d="100"/>
        </p:scale>
        <p:origin x="714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C782A-4481-40C8-85AC-0589B651AF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385F59-568D-44D3-9DE3-B8C08F0F66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BE757-339A-4968-8045-9BC0ACF8B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22F5-19A2-471B-84E0-021AEDCBC4E9}" type="datetimeFigureOut">
              <a:rPr lang="en-GB" smtClean="0"/>
              <a:t>23/12/2019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FA7247-AFAF-49EF-AF94-1E5E3815A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350FF7-E905-4C9E-ABC8-8E2BACDC6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6E27-55A0-497E-BDD9-833457C9CC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049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42593-6D86-4492-9855-91C54CAFC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76685D-0756-433B-AF85-C4F6A93C1A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741BFE-9D57-4899-9DCF-72C43715C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22F5-19A2-471B-84E0-021AEDCBC4E9}" type="datetimeFigureOut">
              <a:rPr lang="en-GB" smtClean="0"/>
              <a:t>23/12/2019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0699D6-DCBD-4798-868B-97EDA6614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48675A-244C-4D9B-A473-15F066509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6E27-55A0-497E-BDD9-833457C9CC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44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FBAD8F-9C52-4FF3-B546-A78EF42753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976764-F4FC-4757-BF8F-EACBAFF09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7F5C22-589A-4A22-B86A-E869110F9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22F5-19A2-471B-84E0-021AEDCBC4E9}" type="datetimeFigureOut">
              <a:rPr lang="en-GB" smtClean="0"/>
              <a:t>23/12/2019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90F8A-D3BB-4000-A058-E41F6B5BE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BE8AE-613C-4D46-AC30-58E018498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6E27-55A0-497E-BDD9-833457C9CC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248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EA8EC-BF6B-46AC-8ADC-9F63E1EBF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B740A-1843-4A50-96DC-83134A27C0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44403F-2D9E-4D5D-B39A-30D4ADBE1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22F5-19A2-471B-84E0-021AEDCBC4E9}" type="datetimeFigureOut">
              <a:rPr lang="en-GB" smtClean="0"/>
              <a:t>23/12/2019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CA7155-1190-4EB4-B727-4D00E2913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BF678-2406-47B0-81C2-FF7789188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6E27-55A0-497E-BDD9-833457C9CC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75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00581-3E17-464B-AFF0-6E659CF9D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BB22F4-B1E8-41EC-8368-815C14D39A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5BFAC-A4BD-4364-BC41-01CA890C8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22F5-19A2-471B-84E0-021AEDCBC4E9}" type="datetimeFigureOut">
              <a:rPr lang="en-GB" smtClean="0"/>
              <a:t>23/12/2019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F1497-94B0-4A11-80EF-EBFC72FE9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48CF3-D8AE-4563-9FF8-635228691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6E27-55A0-497E-BDD9-833457C9CC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677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6989F-FCF3-40FC-8070-36AB01C2D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77860-423E-4670-8340-9EAB668FE0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7A659B-3555-4E17-90F8-522E63F081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1B36FC-4325-4BBE-B2D2-CF5414554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22F5-19A2-471B-84E0-021AEDCBC4E9}" type="datetimeFigureOut">
              <a:rPr lang="en-GB" smtClean="0"/>
              <a:t>23/12/2019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152717-92D7-4252-B1B8-74E4D3D9A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C53261-A1C5-4B8F-8D64-BF4C2AECB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6E27-55A0-497E-BDD9-833457C9CC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409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9EE45-F5FA-4AC1-A993-5485C718D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9213D4-3F67-4364-8B21-7CF793CFB7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8B1C69-C735-4097-82D2-7F542689CA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DCC238-961D-4F16-8657-31C6F007C5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203C2C-1B95-495D-99EB-98D11C8E20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EFCD05-9DB7-4BD0-8F3D-3240C2B15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22F5-19A2-471B-84E0-021AEDCBC4E9}" type="datetimeFigureOut">
              <a:rPr lang="en-GB" smtClean="0"/>
              <a:t>23/12/2019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90D114-58C7-456E-B79F-67F06BC0C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6DFAA1-5845-48A6-BEA8-9758817D2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6E27-55A0-497E-BDD9-833457C9CC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230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673C6-B211-48DE-8EF3-DD54DA666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4D7186-EDE9-46D8-99B0-75A72F5DE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22F5-19A2-471B-84E0-021AEDCBC4E9}" type="datetimeFigureOut">
              <a:rPr lang="en-GB" smtClean="0"/>
              <a:t>23/12/2019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F945B7-EA2E-4FDF-92D0-FD065C87A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BA9ADC-8010-415C-97AC-205060364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6E27-55A0-497E-BDD9-833457C9CC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48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40E9CB-700A-4767-9D3F-5945CE037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22F5-19A2-471B-84E0-021AEDCBC4E9}" type="datetimeFigureOut">
              <a:rPr lang="en-GB" smtClean="0"/>
              <a:t>23/12/2019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CD8162-D77A-4BFF-AD35-33421FAE0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6DBE1-B00D-439A-B924-90CF35427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6E27-55A0-497E-BDD9-833457C9CC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882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29856-EFF8-45CE-8B3D-A614212C2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11A6D2-FC6C-4DA4-BD25-B425BAEDD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2B1351-9A45-4C01-BA5D-F8B8D44F85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3BDDBF-863F-48F2-9170-D37F4587F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22F5-19A2-471B-84E0-021AEDCBC4E9}" type="datetimeFigureOut">
              <a:rPr lang="en-GB" smtClean="0"/>
              <a:t>23/12/2019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FF9B20-37C7-4584-AE0B-B873943A2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03E91-729B-4FEB-BADD-3D6D76F89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6E27-55A0-497E-BDD9-833457C9CC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990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9615C-E516-4783-B4F7-39C494E8F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41A8CD-0BF4-4CDF-BB60-23D5D0F9FC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0A75E1-F14D-41C5-99BE-1E583FB5F4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A5B53A-6990-43E0-B083-59CEF467F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222F5-19A2-471B-84E0-021AEDCBC4E9}" type="datetimeFigureOut">
              <a:rPr lang="en-GB" smtClean="0"/>
              <a:t>23/12/2019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ADE333-DF06-46B6-9602-35560AAE1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6B6B6-1836-4169-B374-A2A95B3B2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86E27-55A0-497E-BDD9-833457C9CC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35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4EBB3C-A0C9-453A-AFED-018DBE1A0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EFAF40-5E4E-4A51-AE88-72E81EC855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4690F-D842-4405-9502-7DD403C11E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222F5-19A2-471B-84E0-021AEDCBC4E9}" type="datetimeFigureOut">
              <a:rPr lang="en-GB" smtClean="0"/>
              <a:t>23/12/2019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88861-EC61-4CB1-901B-5F6F113FC6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55D82E-3285-4CFB-8E79-0A1AD03E7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86E27-55A0-497E-BDD9-833457C9CC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816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30F573C2-EA42-4A5E-9DEC-83E67937BB24}"/>
              </a:ext>
            </a:extLst>
          </p:cNvPr>
          <p:cNvGrpSpPr/>
          <p:nvPr/>
        </p:nvGrpSpPr>
        <p:grpSpPr>
          <a:xfrm>
            <a:off x="3526971" y="483789"/>
            <a:ext cx="4498162" cy="5890422"/>
            <a:chOff x="3526971" y="483789"/>
            <a:chExt cx="4498162" cy="589042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A54E20A-3711-4061-A39C-A139E04F77BD}"/>
                </a:ext>
              </a:extLst>
            </p:cNvPr>
            <p:cNvGrpSpPr/>
            <p:nvPr/>
          </p:nvGrpSpPr>
          <p:grpSpPr>
            <a:xfrm>
              <a:off x="3526971" y="483789"/>
              <a:ext cx="4498162" cy="5890422"/>
              <a:chOff x="5681566" y="-4762540"/>
              <a:chExt cx="7568710" cy="10104322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B6812141-9D2C-44A3-B019-6230FB4549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681566" y="-4762540"/>
                <a:ext cx="7568710" cy="1010432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</p:pic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7E3FD24F-39D8-47CD-90A8-FC45334F8194}"/>
                  </a:ext>
                </a:extLst>
              </p:cNvPr>
              <p:cNvSpPr/>
              <p:nvPr/>
            </p:nvSpPr>
            <p:spPr>
              <a:xfrm rot="1826615">
                <a:off x="7113344" y="525706"/>
                <a:ext cx="3230544" cy="88874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214497D-478D-46BD-B6B8-68D674B39D40}"/>
                  </a:ext>
                </a:extLst>
              </p:cNvPr>
              <p:cNvSpPr/>
              <p:nvPr/>
            </p:nvSpPr>
            <p:spPr>
              <a:xfrm rot="1826615">
                <a:off x="7229179" y="100001"/>
                <a:ext cx="1550203" cy="88874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9B1674F-6E8E-44FC-817B-755AF2E607D4}"/>
                </a:ext>
              </a:extLst>
            </p:cNvPr>
            <p:cNvSpPr txBox="1"/>
            <p:nvPr/>
          </p:nvSpPr>
          <p:spPr>
            <a:xfrm>
              <a:off x="4519699" y="3346677"/>
              <a:ext cx="9160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Workshop </a:t>
              </a:r>
            </a:p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Area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CF052E00-2177-4898-9952-6BEF2DED20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77741" y="2958957"/>
              <a:ext cx="798311" cy="308225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C1B8F6FF-9E1D-4FF5-92CF-16728B1E74A3}"/>
                </a:ext>
              </a:extLst>
            </p:cNvPr>
            <p:cNvCxnSpPr>
              <a:cxnSpLocks/>
            </p:cNvCxnSpPr>
            <p:nvPr/>
          </p:nvCxnSpPr>
          <p:spPr>
            <a:xfrm>
              <a:off x="5776052" y="2964239"/>
              <a:ext cx="66727" cy="844103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0B018B9-BDD3-4120-A6AC-C4F7B6CF3389}"/>
                </a:ext>
              </a:extLst>
            </p:cNvPr>
            <p:cNvSpPr txBox="1"/>
            <p:nvPr/>
          </p:nvSpPr>
          <p:spPr>
            <a:xfrm>
              <a:off x="4989851" y="4509881"/>
              <a:ext cx="6960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Garage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744228E-0C11-4371-B7E4-8E7EABBEE0E7}"/>
                </a:ext>
              </a:extLst>
            </p:cNvPr>
            <p:cNvSpPr txBox="1"/>
            <p:nvPr/>
          </p:nvSpPr>
          <p:spPr>
            <a:xfrm>
              <a:off x="4157535" y="3916378"/>
              <a:ext cx="7216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Existing</a:t>
              </a:r>
            </a:p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Carport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539036A-AA6D-4F8E-859A-2F27D304EF54}"/>
                </a:ext>
              </a:extLst>
            </p:cNvPr>
            <p:cNvSpPr txBox="1"/>
            <p:nvPr/>
          </p:nvSpPr>
          <p:spPr>
            <a:xfrm>
              <a:off x="5337863" y="2488612"/>
              <a:ext cx="12779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New 12m X 4 M</a:t>
              </a:r>
            </a:p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Carports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1646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 Meier</dc:creator>
  <cp:lastModifiedBy>Andre Meier</cp:lastModifiedBy>
  <cp:revision>1</cp:revision>
  <dcterms:created xsi:type="dcterms:W3CDTF">2019-12-23T17:32:55Z</dcterms:created>
  <dcterms:modified xsi:type="dcterms:W3CDTF">2019-12-23T17:40:49Z</dcterms:modified>
</cp:coreProperties>
</file>