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441C5-DDBC-4318-8468-DA93EBA1D6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3313DC-20E7-429B-8506-E1E8C8453A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D32B6-1AE2-4236-BC98-4348D2E95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318F-C5EE-418D-8318-1DEE04A95DDD}" type="datetimeFigureOut">
              <a:rPr lang="en-GB" smtClean="0"/>
              <a:t>21/12/2019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402C9-E783-4F0A-A3CF-7FBABD2C4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7FD03-76AB-42EB-BA30-04F106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E218-0629-41A1-8CF8-D52B231907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318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16E79-33DB-4437-9762-616C8D447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49DA0F-DDEB-4634-BB2B-B3EEA0826B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7956D-92D5-40C6-A728-41EDE897C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318F-C5EE-418D-8318-1DEE04A95DDD}" type="datetimeFigureOut">
              <a:rPr lang="en-GB" smtClean="0"/>
              <a:t>21/12/2019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16E57-801F-416B-A6D5-193B0FB61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FDFAD-2DB0-48A3-ADF5-FAFBD281B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E218-0629-41A1-8CF8-D52B231907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620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3CB993-F1BF-4E3B-85DC-A62C2B976D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372B0C-A5DC-4CAE-A900-DC40606150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D491C-99F0-4340-B8A1-CE4D27F04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318F-C5EE-418D-8318-1DEE04A95DDD}" type="datetimeFigureOut">
              <a:rPr lang="en-GB" smtClean="0"/>
              <a:t>21/12/2019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914E8-5393-492D-B8BC-2E01242C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83266-F1EF-49EE-A343-1C2A66CD5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E218-0629-41A1-8CF8-D52B231907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915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1ED24-3720-4A01-959B-59441695C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1707C3-2909-4301-B2E7-3AA8D3822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3E869-FADE-4271-B499-55D8ABCBF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318F-C5EE-418D-8318-1DEE04A95DDD}" type="datetimeFigureOut">
              <a:rPr lang="en-GB" smtClean="0"/>
              <a:t>21/12/2019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6BDD9-AAED-4D98-86DB-E4A0C71E5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AB5AB-DE21-462E-949B-950FD850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E218-0629-41A1-8CF8-D52B231907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671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1575E-E5CB-43BE-8908-2480B1EA1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E87DB1-A52A-4B5A-A6FD-9CC622D93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8C881-DEA3-4081-A093-44B9E4B95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318F-C5EE-418D-8318-1DEE04A95DDD}" type="datetimeFigureOut">
              <a:rPr lang="en-GB" smtClean="0"/>
              <a:t>21/12/2019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037CB-C7B8-431F-B683-AFE8EAAC6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9E2CA-07B9-4A8D-8706-A79D975ED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E218-0629-41A1-8CF8-D52B231907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19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52087-88FE-433F-93BB-7C98F2F4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092F9-0CE3-455F-A611-B6077FC597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9B16BB-D404-4A86-B735-9F1DED6981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46DCE-5239-4F35-9632-FDB446045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318F-C5EE-418D-8318-1DEE04A95DDD}" type="datetimeFigureOut">
              <a:rPr lang="en-GB" smtClean="0"/>
              <a:t>21/12/2019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1447B-1D19-4971-A03B-7E83C2577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04217B-23EA-4931-A765-9C7073A6D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E218-0629-41A1-8CF8-D52B231907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133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EF29E-CE00-46CD-ACB4-924800568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233EB4-EFFA-460D-997E-19858765C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1D8830-CB92-4FBF-A329-C54A69755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0FFF42-C3ED-4BA4-9735-2294E61B32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4A22C7-7E2E-4E83-B787-C80FD67631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ED2CF4-3178-4DC2-893C-9061D9677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318F-C5EE-418D-8318-1DEE04A95DDD}" type="datetimeFigureOut">
              <a:rPr lang="en-GB" smtClean="0"/>
              <a:t>21/12/2019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C32A19-3D27-468B-BF3E-CBA25B0C7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1BE935-D040-4D0A-B377-959557FFD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E218-0629-41A1-8CF8-D52B231907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35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CCFFA-6E6B-46B8-8B64-456536EBA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825F40-3B18-4C60-B3F8-10FEC10FB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318F-C5EE-418D-8318-1DEE04A95DDD}" type="datetimeFigureOut">
              <a:rPr lang="en-GB" smtClean="0"/>
              <a:t>21/12/2019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867CDF-2B78-48A7-8423-0F809605A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7CBFA8-563C-46E5-AE68-203400F5F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E218-0629-41A1-8CF8-D52B231907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560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1E46BB-0707-4791-A30D-BA8BEADC0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318F-C5EE-418D-8318-1DEE04A95DDD}" type="datetimeFigureOut">
              <a:rPr lang="en-GB" smtClean="0"/>
              <a:t>21/12/2019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F2C1E5-0F67-4090-B557-85216FAAF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F62AE-3EE7-4012-A4ED-015C4229D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E218-0629-41A1-8CF8-D52B231907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101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E2B91-02D0-4717-A51D-90C00725F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AEC74-8851-467E-A957-5D144464A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50BBB-E555-4840-8F23-77DBF5C88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6E6B0-F006-4A8A-A4B7-AAAE9BEF9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318F-C5EE-418D-8318-1DEE04A95DDD}" type="datetimeFigureOut">
              <a:rPr lang="en-GB" smtClean="0"/>
              <a:t>21/12/2019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89AAB3-DF9D-4314-9C6A-8FDBAFCC0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D2702-7A71-42C0-9484-5432365B2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E218-0629-41A1-8CF8-D52B231907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266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B2D20-8BE6-4CE4-ABB1-A2DB4B7B2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A5BAF6-A042-43D0-A547-3699F20C38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4C2504-AF54-406E-9EE5-FE94268A73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1E94F6-0150-4973-9483-2ED1794DD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318F-C5EE-418D-8318-1DEE04A95DDD}" type="datetimeFigureOut">
              <a:rPr lang="en-GB" smtClean="0"/>
              <a:t>21/12/2019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3150D1-BDB9-4DB9-8FC3-BD22054F7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362E4-B94E-4B48-9DB8-FB012B0A9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E218-0629-41A1-8CF8-D52B231907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733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F2F42C-0DDC-43AC-8449-11AC1842E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11CD-A4D0-4075-AB63-F8A39DAB6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C2F81-1FA0-4937-B30E-3CD6DA249E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C318F-C5EE-418D-8318-1DEE04A95DDD}" type="datetimeFigureOut">
              <a:rPr lang="en-GB" smtClean="0"/>
              <a:t>21/12/2019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5ACC5-2472-43F2-8B52-FEB420025A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B5CA3-A946-4DAC-9A41-C7ED6CEFB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0E218-0629-41A1-8CF8-D52B231907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880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12299F-B04D-4FE1-9C54-D5EE575B0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973" y="1048305"/>
            <a:ext cx="11498053" cy="476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123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28FB41-293F-450C-9B9A-8B52C74499A5}"/>
              </a:ext>
            </a:extLst>
          </p:cNvPr>
          <p:cNvGrpSpPr/>
          <p:nvPr/>
        </p:nvGrpSpPr>
        <p:grpSpPr>
          <a:xfrm>
            <a:off x="657896" y="980661"/>
            <a:ext cx="10876207" cy="4444952"/>
            <a:chOff x="657896" y="980661"/>
            <a:chExt cx="10876207" cy="444495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BBCE200-A319-4851-A6DE-B3BCBBEBE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896" y="1432387"/>
              <a:ext cx="10876207" cy="3993226"/>
            </a:xfrm>
            <a:prstGeom prst="rect">
              <a:avLst/>
            </a:prstGeom>
          </p:spPr>
        </p:pic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E4486946-45A4-4723-8F75-FDE68619BA58}"/>
                </a:ext>
              </a:extLst>
            </p:cNvPr>
            <p:cNvSpPr/>
            <p:nvPr/>
          </p:nvSpPr>
          <p:spPr>
            <a:xfrm rot="5400000">
              <a:off x="10414688" y="2294149"/>
              <a:ext cx="1593300" cy="106017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FAD6117-65DA-4B6D-898A-A86A783D3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7896" y="1752328"/>
              <a:ext cx="2182557" cy="146317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DC2818B-7C80-4EBB-A8AE-F8710EDFE4C8}"/>
                </a:ext>
              </a:extLst>
            </p:cNvPr>
            <p:cNvSpPr/>
            <p:nvPr/>
          </p:nvSpPr>
          <p:spPr>
            <a:xfrm>
              <a:off x="3081129" y="1759225"/>
              <a:ext cx="2173357" cy="132522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EAE86518-BBC5-48DC-8E97-7506B60FE641}"/>
                </a:ext>
              </a:extLst>
            </p:cNvPr>
            <p:cNvSpPr/>
            <p:nvPr/>
          </p:nvSpPr>
          <p:spPr>
            <a:xfrm>
              <a:off x="667096" y="4959356"/>
              <a:ext cx="2173357" cy="132522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2ECB28B-9097-4B9A-A6F5-F5DC7EA8AE83}"/>
                </a:ext>
              </a:extLst>
            </p:cNvPr>
            <p:cNvSpPr/>
            <p:nvPr/>
          </p:nvSpPr>
          <p:spPr>
            <a:xfrm>
              <a:off x="3081129" y="4959356"/>
              <a:ext cx="2173357" cy="132522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661DE82-950B-442F-B745-D762C4D8C4BE}"/>
                </a:ext>
              </a:extLst>
            </p:cNvPr>
            <p:cNvSpPr/>
            <p:nvPr/>
          </p:nvSpPr>
          <p:spPr>
            <a:xfrm>
              <a:off x="5718312" y="1785729"/>
              <a:ext cx="2173357" cy="132522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5D4AE45B-9389-4E78-82B3-F513824E1555}"/>
                </a:ext>
              </a:extLst>
            </p:cNvPr>
            <p:cNvSpPr/>
            <p:nvPr/>
          </p:nvSpPr>
          <p:spPr>
            <a:xfrm>
              <a:off x="8141545" y="1785729"/>
              <a:ext cx="2173357" cy="132522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A23EE6F-B480-422E-AFAC-DE9ACA431FD1}"/>
                </a:ext>
              </a:extLst>
            </p:cNvPr>
            <p:cNvSpPr/>
            <p:nvPr/>
          </p:nvSpPr>
          <p:spPr>
            <a:xfrm>
              <a:off x="6095999" y="4939750"/>
              <a:ext cx="2173357" cy="132522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54E3C5FB-1DA5-4069-B46E-663D5EABADBF}"/>
                </a:ext>
              </a:extLst>
            </p:cNvPr>
            <p:cNvSpPr/>
            <p:nvPr/>
          </p:nvSpPr>
          <p:spPr>
            <a:xfrm rot="5400000">
              <a:off x="10430295" y="4354863"/>
              <a:ext cx="1593300" cy="106017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87199AB-9C90-4A0F-88B8-1E7C2B51B5F7}"/>
                </a:ext>
              </a:extLst>
            </p:cNvPr>
            <p:cNvSpPr txBox="1"/>
            <p:nvPr/>
          </p:nvSpPr>
          <p:spPr>
            <a:xfrm>
              <a:off x="4518991" y="980661"/>
              <a:ext cx="21066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LED LIGHT POSITION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86220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4DA5355-1439-4E4A-884C-047F2D54CF51}"/>
              </a:ext>
            </a:extLst>
          </p:cNvPr>
          <p:cNvGrpSpPr/>
          <p:nvPr/>
        </p:nvGrpSpPr>
        <p:grpSpPr>
          <a:xfrm>
            <a:off x="848137" y="343240"/>
            <a:ext cx="10866785" cy="4467902"/>
            <a:chOff x="848137" y="343240"/>
            <a:chExt cx="10866785" cy="446790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D995A86-5601-494C-AD00-E61EEB838961}"/>
                </a:ext>
              </a:extLst>
            </p:cNvPr>
            <p:cNvCxnSpPr>
              <a:cxnSpLocks/>
            </p:cNvCxnSpPr>
            <p:nvPr/>
          </p:nvCxnSpPr>
          <p:spPr>
            <a:xfrm>
              <a:off x="11714921" y="821635"/>
              <a:ext cx="0" cy="39756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28C35D2-67ED-4143-9732-0E149B0E95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01740" y="4797287"/>
              <a:ext cx="111318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C4C13AC-26F9-4EE5-8577-58C991ADC2B0}"/>
                </a:ext>
              </a:extLst>
            </p:cNvPr>
            <p:cNvCxnSpPr>
              <a:cxnSpLocks/>
            </p:cNvCxnSpPr>
            <p:nvPr/>
          </p:nvCxnSpPr>
          <p:spPr>
            <a:xfrm>
              <a:off x="848138" y="821635"/>
              <a:ext cx="0" cy="39756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CE208C7-C71A-44C4-B36C-F6185339EF9E}"/>
                </a:ext>
              </a:extLst>
            </p:cNvPr>
            <p:cNvCxnSpPr>
              <a:cxnSpLocks/>
              <a:stCxn id="27" idx="2"/>
              <a:endCxn id="26" idx="0"/>
            </p:cNvCxnSpPr>
            <p:nvPr/>
          </p:nvCxnSpPr>
          <p:spPr>
            <a:xfrm>
              <a:off x="5607235" y="1764872"/>
              <a:ext cx="11685" cy="210145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2E29C44-E31C-4B33-8BC2-CED2A8A9B722}"/>
                </a:ext>
              </a:extLst>
            </p:cNvPr>
            <p:cNvSpPr/>
            <p:nvPr/>
          </p:nvSpPr>
          <p:spPr>
            <a:xfrm>
              <a:off x="5645080" y="4045073"/>
              <a:ext cx="3631091" cy="74211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2DF6AE4-9AD2-4DB2-93B2-6BAA0C7D1282}"/>
                </a:ext>
              </a:extLst>
            </p:cNvPr>
            <p:cNvSpPr/>
            <p:nvPr/>
          </p:nvSpPr>
          <p:spPr>
            <a:xfrm>
              <a:off x="10906540" y="831733"/>
              <a:ext cx="808381" cy="209135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67BA08A-0A2B-47C7-976B-1E9379C168A6}"/>
                </a:ext>
              </a:extLst>
            </p:cNvPr>
            <p:cNvSpPr/>
            <p:nvPr/>
          </p:nvSpPr>
          <p:spPr>
            <a:xfrm>
              <a:off x="7260871" y="1764873"/>
              <a:ext cx="1856616" cy="1044578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1E75548-3621-44EE-B2F7-9484E2FFA7DA}"/>
                </a:ext>
              </a:extLst>
            </p:cNvPr>
            <p:cNvSpPr/>
            <p:nvPr/>
          </p:nvSpPr>
          <p:spPr>
            <a:xfrm>
              <a:off x="5698432" y="821634"/>
              <a:ext cx="5208105" cy="4571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8EE6F35-9060-4308-B213-301D59E936FA}"/>
                </a:ext>
              </a:extLst>
            </p:cNvPr>
            <p:cNvSpPr/>
            <p:nvPr/>
          </p:nvSpPr>
          <p:spPr>
            <a:xfrm>
              <a:off x="5539408" y="3866323"/>
              <a:ext cx="159023" cy="9144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578F4F1-AB6D-4F7F-83D4-6EFE26334A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1883" y="838200"/>
              <a:ext cx="170703" cy="9266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57BE4CC-C305-450E-ADE1-089D08CEDC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3984" y="825270"/>
              <a:ext cx="4662037" cy="755970"/>
            </a:xfrm>
            <a:prstGeom prst="rect">
              <a:avLst/>
            </a:prstGeom>
            <a:solidFill>
              <a:srgbClr val="00B050"/>
            </a:solidFill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B2338476-B4C5-43F8-917C-FAA8C5C20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8137" y="4055172"/>
              <a:ext cx="4691267" cy="755970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3FDE704-D8DF-449F-A407-EBC0C06EFD11}"/>
                </a:ext>
              </a:extLst>
            </p:cNvPr>
            <p:cNvSpPr txBox="1"/>
            <p:nvPr/>
          </p:nvSpPr>
          <p:spPr>
            <a:xfrm>
              <a:off x="908018" y="1715912"/>
              <a:ext cx="1847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  <a:p>
              <a:endParaRPr lang="en-GB" dirty="0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A1E10DE7-C327-44C0-AFCC-AF149EBDE90D}"/>
                </a:ext>
              </a:extLst>
            </p:cNvPr>
            <p:cNvSpPr/>
            <p:nvPr/>
          </p:nvSpPr>
          <p:spPr>
            <a:xfrm>
              <a:off x="10906533" y="2923083"/>
              <a:ext cx="808381" cy="186410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1495C3B-EE14-4BE3-B3D3-2AD09D9D1447}"/>
                </a:ext>
              </a:extLst>
            </p:cNvPr>
            <p:cNvCxnSpPr>
              <a:cxnSpLocks/>
            </p:cNvCxnSpPr>
            <p:nvPr/>
          </p:nvCxnSpPr>
          <p:spPr>
            <a:xfrm>
              <a:off x="848138" y="4797287"/>
              <a:ext cx="882594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5B458538-A8DE-4E6C-80CE-735DFDD951CC}"/>
                </a:ext>
              </a:extLst>
            </p:cNvPr>
            <p:cNvCxnSpPr>
              <a:cxnSpLocks/>
            </p:cNvCxnSpPr>
            <p:nvPr/>
          </p:nvCxnSpPr>
          <p:spPr>
            <a:xfrm>
              <a:off x="848138" y="821635"/>
              <a:ext cx="1086678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10A2976-0F0F-4B4E-BF3C-C9D161226810}"/>
                </a:ext>
              </a:extLst>
            </p:cNvPr>
            <p:cNvSpPr/>
            <p:nvPr/>
          </p:nvSpPr>
          <p:spPr>
            <a:xfrm>
              <a:off x="1133849" y="825460"/>
              <a:ext cx="384313" cy="23257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B2E0129-B121-46F1-A106-083E1C6E5DFB}"/>
                </a:ext>
              </a:extLst>
            </p:cNvPr>
            <p:cNvSpPr/>
            <p:nvPr/>
          </p:nvSpPr>
          <p:spPr>
            <a:xfrm>
              <a:off x="4326835" y="4571639"/>
              <a:ext cx="384313" cy="23257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991E215-7CE8-4F91-A2DA-DF7395235CE8}"/>
                </a:ext>
              </a:extLst>
            </p:cNvPr>
            <p:cNvSpPr/>
            <p:nvPr/>
          </p:nvSpPr>
          <p:spPr>
            <a:xfrm>
              <a:off x="2957582" y="4548147"/>
              <a:ext cx="384313" cy="23257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3797C04F-6BCB-4ED7-8577-81A1DF085BD3}"/>
                </a:ext>
              </a:extLst>
            </p:cNvPr>
            <p:cNvSpPr/>
            <p:nvPr/>
          </p:nvSpPr>
          <p:spPr>
            <a:xfrm>
              <a:off x="1652245" y="4578566"/>
              <a:ext cx="384313" cy="23257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584E191E-5725-4CA1-A58A-4E107D0083BB}"/>
                </a:ext>
              </a:extLst>
            </p:cNvPr>
            <p:cNvSpPr/>
            <p:nvPr/>
          </p:nvSpPr>
          <p:spPr>
            <a:xfrm>
              <a:off x="2875145" y="818343"/>
              <a:ext cx="384313" cy="23257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E7602CC-C922-479A-AEF0-149708DB57DE}"/>
                </a:ext>
              </a:extLst>
            </p:cNvPr>
            <p:cNvSpPr/>
            <p:nvPr/>
          </p:nvSpPr>
          <p:spPr>
            <a:xfrm>
              <a:off x="4215191" y="838200"/>
              <a:ext cx="384313" cy="23257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609F940-9227-4818-A1AE-CCD5E61FA711}"/>
                </a:ext>
              </a:extLst>
            </p:cNvPr>
            <p:cNvSpPr/>
            <p:nvPr/>
          </p:nvSpPr>
          <p:spPr>
            <a:xfrm>
              <a:off x="11478728" y="1647985"/>
              <a:ext cx="236189" cy="39109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BDC39777-D23D-495F-923C-D423295B79B2}"/>
                </a:ext>
              </a:extLst>
            </p:cNvPr>
            <p:cNvSpPr/>
            <p:nvPr/>
          </p:nvSpPr>
          <p:spPr>
            <a:xfrm>
              <a:off x="7601118" y="4578566"/>
              <a:ext cx="384313" cy="23257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6B730E9-3362-4306-B229-FC66CD58F02E}"/>
                </a:ext>
              </a:extLst>
            </p:cNvPr>
            <p:cNvSpPr/>
            <p:nvPr/>
          </p:nvSpPr>
          <p:spPr>
            <a:xfrm>
              <a:off x="6337235" y="4564711"/>
              <a:ext cx="384313" cy="23257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20E1910E-B39F-4562-A2A6-C26D9D9F26DD}"/>
                </a:ext>
              </a:extLst>
            </p:cNvPr>
            <p:cNvSpPr/>
            <p:nvPr/>
          </p:nvSpPr>
          <p:spPr>
            <a:xfrm>
              <a:off x="11478728" y="3653981"/>
              <a:ext cx="236189" cy="39109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51C1E55-828A-4AC1-9BA1-3FB0B8CD9035}"/>
                </a:ext>
              </a:extLst>
            </p:cNvPr>
            <p:cNvSpPr txBox="1"/>
            <p:nvPr/>
          </p:nvSpPr>
          <p:spPr>
            <a:xfrm>
              <a:off x="4466580" y="343240"/>
              <a:ext cx="27942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ELECTRICAL PLUG POSITION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69115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C2800DE-14F6-4EEC-98AE-2FE0AD31E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927" y="828546"/>
            <a:ext cx="4954439" cy="30965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42ED65-810D-4869-A6C2-B7A51B886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047" y="828545"/>
            <a:ext cx="5352692" cy="30965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ECB62D-8087-4843-A8CA-356E4C0A7C03}"/>
              </a:ext>
            </a:extLst>
          </p:cNvPr>
          <p:cNvSpPr txBox="1"/>
          <p:nvPr/>
        </p:nvSpPr>
        <p:spPr>
          <a:xfrm>
            <a:off x="3776870" y="4373217"/>
            <a:ext cx="3086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plug boxes in South Africa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461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12</Words>
  <Application>Microsoft Office PowerPoint</Application>
  <PresentationFormat>Widescreen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Meier</dc:creator>
  <cp:lastModifiedBy>Andre Meier</cp:lastModifiedBy>
  <cp:revision>10</cp:revision>
  <dcterms:created xsi:type="dcterms:W3CDTF">2019-12-17T10:00:04Z</dcterms:created>
  <dcterms:modified xsi:type="dcterms:W3CDTF">2019-12-21T04:45:32Z</dcterms:modified>
</cp:coreProperties>
</file>