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02266-5291-43F1-AC72-C24444BA9C01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A0F-887F-4B4A-B57A-4C2D8EA0A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328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39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2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6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6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94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14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50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6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29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87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3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31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err="1">
                <a:solidFill>
                  <a:srgbClr val="002060"/>
                </a:solidFill>
              </a:rPr>
              <a:t>Robbe</a:t>
            </a:r>
            <a:r>
              <a:rPr lang="en-US" dirty="0">
                <a:solidFill>
                  <a:srgbClr val="002060"/>
                </a:solidFill>
              </a:rPr>
              <a:t> Atlantis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In Drydock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R/C Model Project for Client</a:t>
            </a:r>
          </a:p>
        </p:txBody>
      </p:sp>
    </p:spTree>
    <p:extLst>
      <p:ext uri="{BB962C8B-B14F-4D97-AF65-F5344CB8AC3E}">
        <p14:creationId xmlns:p14="http://schemas.microsoft.com/office/powerpoint/2010/main" val="45518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8874" y="369027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311" y="842873"/>
            <a:ext cx="6489018" cy="552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7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7681" y="1593908"/>
            <a:ext cx="1020940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Unfinished model for a client in memory of her husband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Intended as a Radio Controlled sailable model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400" dirty="0"/>
              <a:t>6 Servos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Sails (2)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Anchor winch (1)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Motor (1)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Rudder (1)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Lights</a:t>
            </a:r>
          </a:p>
          <a:p>
            <a:pPr marL="740664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Typical German ingenuity in terms of controls</a:t>
            </a:r>
          </a:p>
          <a:p>
            <a:pPr marL="740664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Nightmare of pulleys, cables and wires below deck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 err="1"/>
              <a:t>Luckly</a:t>
            </a:r>
            <a:r>
              <a:rPr lang="en-US" sz="2400" dirty="0"/>
              <a:t> client wishes it to be fully rigged but static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Market price of </a:t>
            </a:r>
            <a:r>
              <a:rPr lang="en-US" sz="2400" u="sng" dirty="0"/>
              <a:t>full model kit </a:t>
            </a:r>
            <a:r>
              <a:rPr lang="en-US" sz="2400" dirty="0"/>
              <a:t>circa 1990’s &gt;$1000!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88385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2298" y="1585519"/>
            <a:ext cx="102094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Hull molded ABS Plastic that comes in 2 pieces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Model (nearly 6 feet tall in a stand)</a:t>
            </a:r>
          </a:p>
          <a:p>
            <a:pPr marL="797814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55” Long</a:t>
            </a:r>
          </a:p>
          <a:p>
            <a:pPr marL="797814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13.5” Beam</a:t>
            </a:r>
          </a:p>
          <a:p>
            <a:pPr marL="797814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~ 14” Deck to keel</a:t>
            </a:r>
          </a:p>
          <a:p>
            <a:pPr marL="797814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~ 45” Mainmast/Foremast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Heavy keel ballast ~45 </a:t>
            </a:r>
            <a:r>
              <a:rPr lang="en-US" sz="2400" dirty="0" err="1"/>
              <a:t>lbs</a:t>
            </a:r>
            <a:endParaRPr lang="en-US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3366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349" y="1555407"/>
            <a:ext cx="102094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Challenges in completion: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Hull is ABS plastic so gluing is a problem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/>
              <a:t>Using DAP </a:t>
            </a:r>
            <a:r>
              <a:rPr lang="en-US" sz="2400" i="1" dirty="0"/>
              <a:t>Rapid Fuse General Purpose adhesive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Major important parts missing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Masts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Fitting (Deck) Set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Bulwarks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dirty="0"/>
              <a:t>Drawings not to scale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en-US" sz="2400" dirty="0"/>
              <a:t>Instructions are not of today’s standards by any means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en-US" sz="2400" dirty="0"/>
              <a:t>Wood material; die cut of inferior quality and some missing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2595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 (As received)</a:t>
            </a:r>
          </a:p>
          <a:p>
            <a:endParaRPr lang="en-US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134" y="1406466"/>
            <a:ext cx="7998594" cy="461050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459685" y="3548544"/>
            <a:ext cx="914400" cy="91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670" y="3036815"/>
            <a:ext cx="162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Open Transom for feed of R/C Elements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00604" y="2575249"/>
            <a:ext cx="1045029" cy="9232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18" y="2134719"/>
            <a:ext cx="224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Decking prior to removal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9675845" y="3181739"/>
            <a:ext cx="621332" cy="19197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179031" y="2720074"/>
            <a:ext cx="1792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Shop cart an aide with size of this model</a:t>
            </a:r>
          </a:p>
        </p:txBody>
      </p:sp>
    </p:spTree>
    <p:extLst>
      <p:ext uri="{BB962C8B-B14F-4D97-AF65-F5344CB8AC3E}">
        <p14:creationId xmlns:p14="http://schemas.microsoft.com/office/powerpoint/2010/main" val="206291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349" y="1555407"/>
            <a:ext cx="1020940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Plans for completion: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Redo decking; mahogany accents and boxwood infill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/>
              <a:t>Using DAP </a:t>
            </a:r>
            <a:r>
              <a:rPr lang="en-US" sz="2400" i="1" dirty="0"/>
              <a:t>Rapid Fuse General Purpose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Make all deck furniture as plans indicate but trim out with boxwood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Masts: </a:t>
            </a:r>
            <a:r>
              <a:rPr lang="en-US" sz="2400" i="1" dirty="0">
                <a:solidFill>
                  <a:srgbClr val="FF0000"/>
                </a:solidFill>
              </a:rPr>
              <a:t>Found in Germany, </a:t>
            </a:r>
            <a:r>
              <a:rPr lang="en-US" sz="2400" i="1" dirty="0" err="1">
                <a:solidFill>
                  <a:srgbClr val="FF0000"/>
                </a:solidFill>
              </a:rPr>
              <a:t>enroute</a:t>
            </a:r>
            <a:r>
              <a:rPr lang="en-US" sz="2400" i="1" dirty="0">
                <a:solidFill>
                  <a:srgbClr val="FF0000"/>
                </a:solidFill>
              </a:rPr>
              <a:t> “circuitously”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Fitting Set: </a:t>
            </a:r>
            <a:r>
              <a:rPr lang="en-US" sz="2400" i="1" dirty="0">
                <a:solidFill>
                  <a:srgbClr val="FF0000"/>
                </a:solidFill>
              </a:rPr>
              <a:t>Found suitable parts in England and California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Bulwarks: </a:t>
            </a:r>
            <a:r>
              <a:rPr lang="en-US" sz="2400" i="1" dirty="0">
                <a:solidFill>
                  <a:srgbClr val="FF0000"/>
                </a:solidFill>
              </a:rPr>
              <a:t>Fabricated out of maple and adding trim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dirty="0"/>
              <a:t>Transportation must be considered when rigging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FF0000"/>
                </a:solidFill>
              </a:rPr>
              <a:t>Full complement of missing parts still unknown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dirty="0"/>
              <a:t>Paint hull to clients specification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dirty="0"/>
              <a:t>Sails need to be detailed</a:t>
            </a:r>
          </a:p>
          <a:p>
            <a:pPr marL="804672" indent="-342900">
              <a:buFont typeface="Arial" panose="020B0604020202020204" pitchFamily="34" charset="0"/>
              <a:buChar char="•"/>
            </a:pPr>
            <a:r>
              <a:rPr lang="en-US" sz="2400" dirty="0"/>
              <a:t>Fabricate a presentation stand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190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8349" y="696286"/>
            <a:ext cx="941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The </a:t>
            </a:r>
            <a:r>
              <a:rPr lang="en-US" sz="3200" b="1" dirty="0" err="1">
                <a:solidFill>
                  <a:srgbClr val="002060"/>
                </a:solidFill>
              </a:rPr>
              <a:t>Robbe</a:t>
            </a:r>
            <a:r>
              <a:rPr lang="en-US" sz="3200" b="1" dirty="0">
                <a:solidFill>
                  <a:srgbClr val="002060"/>
                </a:solidFill>
              </a:rPr>
              <a:t> Atlantis</a:t>
            </a:r>
          </a:p>
          <a:p>
            <a:endParaRPr lang="en-US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432" y="1364274"/>
            <a:ext cx="10164279" cy="43031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1354" y="4295163"/>
            <a:ext cx="1442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Acrylic forms must be built out to achieve deck furniture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474720" y="3128211"/>
            <a:ext cx="558265" cy="1491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/>
          </p:cNvCxnSpPr>
          <p:nvPr/>
        </p:nvCxnSpPr>
        <p:spPr>
          <a:xfrm flipV="1">
            <a:off x="3474720" y="2964582"/>
            <a:ext cx="5698156" cy="16555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474720" y="3128211"/>
            <a:ext cx="2627697" cy="1491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29684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</TotalTime>
  <Words>325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Retrospect</vt:lpstr>
      <vt:lpstr>The Robbe Atlantis In Drydock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Robbe Atlantis In Drydock</dc:title>
  <dc:creator>Kathleen</dc:creator>
  <cp:lastModifiedBy>Kathleen</cp:lastModifiedBy>
  <cp:revision>13</cp:revision>
  <dcterms:created xsi:type="dcterms:W3CDTF">2017-04-05T12:51:33Z</dcterms:created>
  <dcterms:modified xsi:type="dcterms:W3CDTF">2017-04-07T18:01:13Z</dcterms:modified>
</cp:coreProperties>
</file>